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59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146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173157"/>
            <a:ext cx="7772400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7716" y="2643182"/>
            <a:ext cx="6670366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43768" y="274639"/>
            <a:ext cx="1543032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61513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924181"/>
            <a:ext cx="7772400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5800" y="142874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0382" y="1071546"/>
            <a:ext cx="5111750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679083" y="1071546"/>
            <a:ext cx="3008313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5" y="285728"/>
            <a:ext cx="8230993" cy="696626"/>
          </a:xfrm>
        </p:spPr>
        <p:txBody>
          <a:bodyPr anchor="ctr"/>
          <a:lstStyle>
            <a:lvl1pPr algn="ctr">
              <a:defRPr sz="36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24" y="642918"/>
            <a:ext cx="785818" cy="4572032"/>
          </a:xfrm>
        </p:spPr>
        <p:txBody>
          <a:bodyPr vert="eaVert" anchor="ctr"/>
          <a:lstStyle>
            <a:lvl1pPr algn="l">
              <a:defRPr sz="2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42922" y="541340"/>
            <a:ext cx="6415094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TW" altLang="en-US" smtClean="0"/>
              <a:t>按一下圖示以新增圖片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072330" y="1000108"/>
            <a:ext cx="914368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13">
            <a:duotone>
              <a:schemeClr val="accent1"/>
              <a:srgbClr val="FFFFFF"/>
            </a:duotone>
            <a:lum bright="12000" contrast="40000"/>
          </a:blip>
          <a:stretch>
            <a:fillRect/>
          </a:stretch>
        </p:blipFill>
        <p:spPr>
          <a:xfrm>
            <a:off x="6667809" y="4915143"/>
            <a:ext cx="2476191" cy="19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9144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0951"/>
            <a:ext cx="4572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4">
            <a:duotone>
              <a:schemeClr val="accent1"/>
              <a:srgbClr val="FFFFFF"/>
            </a:duotone>
            <a:lum bright="35000" contrast="40000"/>
          </a:blip>
          <a:stretch>
            <a:fillRect/>
          </a:stretch>
        </p:blipFill>
        <p:spPr>
          <a:xfrm>
            <a:off x="0" y="6420445"/>
            <a:ext cx="9144000" cy="437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EA2F3-C3F3-4123-A147-FC1FC43C1BCA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705BD-CB01-42A0-BC95-38980A97D10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2"/>
        </a:buClr>
        <a:buSzPct val="50000"/>
        <a:buFont typeface="Wingdings 2"/>
        <a:buChar char="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3"/>
        </a:buClr>
        <a:buSzPct val="60000"/>
        <a:buFont typeface="Wingdings 2"/>
        <a:buChar char="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45000"/>
        <a:buFont typeface="Wingdings 2"/>
        <a:buChar char="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173157"/>
            <a:ext cx="7772400" cy="2183835"/>
          </a:xfrm>
        </p:spPr>
        <p:txBody>
          <a:bodyPr>
            <a:normAutofit/>
          </a:bodyPr>
          <a:lstStyle/>
          <a:p>
            <a:pPr algn="ctr"/>
            <a:r>
              <a:rPr lang="zh-TW" altLang="en-US" sz="8000" dirty="0" smtClean="0">
                <a:solidFill>
                  <a:srgbClr val="00B050"/>
                </a:solidFill>
                <a:latin typeface="+mj-ea"/>
              </a:rPr>
              <a:t>智慧魚缸</a:t>
            </a:r>
            <a:endParaRPr lang="zh-TW" altLang="en-US" sz="8000" dirty="0">
              <a:solidFill>
                <a:srgbClr val="00B050"/>
              </a:solidFill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7716" y="2643182"/>
            <a:ext cx="7700708" cy="3450114"/>
          </a:xfrm>
        </p:spPr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algn="r"/>
            <a:endParaRPr lang="en-US" altLang="zh-TW" dirty="0" smtClean="0"/>
          </a:p>
          <a:p>
            <a:pPr algn="ctr"/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組員</a:t>
            </a:r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楊正安 </a:t>
            </a:r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陳志遠 </a:t>
            </a:r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江運平 </a:t>
            </a:r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陳皇儒 </a:t>
            </a:r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徐岑安 </a:t>
            </a:r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林定遠</a:t>
            </a:r>
            <a:endParaRPr lang="zh-TW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00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Arduino State</a:t>
            </a:r>
            <a:endParaRPr lang="zh-TW" altLang="en-US" sz="4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nsolas" panose="020B0609020204030204" pitchFamily="49" charset="0"/>
              </a:rPr>
              <a:t>Wifi</a:t>
            </a:r>
            <a:r>
              <a:rPr lang="en-US" altLang="zh-TW" dirty="0" smtClean="0"/>
              <a:t> </a:t>
            </a:r>
            <a:r>
              <a:rPr lang="zh-TW" altLang="en-US" dirty="0" smtClean="0">
                <a:latin typeface="+mj-ea"/>
                <a:ea typeface="+mj-ea"/>
              </a:rPr>
              <a:t>模組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94062"/>
            <a:ext cx="3248479" cy="27245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31" y="1844824"/>
            <a:ext cx="4919111" cy="22451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293096"/>
            <a:ext cx="2943636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5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8229600" cy="4483182"/>
          </a:xfrm>
        </p:spPr>
      </p:pic>
    </p:spTree>
    <p:extLst>
      <p:ext uri="{BB962C8B-B14F-4D97-AF65-F5344CB8AC3E}">
        <p14:creationId xmlns:p14="http://schemas.microsoft.com/office/powerpoint/2010/main" val="53175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6580" y="50131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4800" dirty="0">
                <a:solidFill>
                  <a:srgbClr val="0070C0"/>
                </a:solidFill>
                <a:latin typeface="Consolas" panose="020B0609020204030204" pitchFamily="49" charset="0"/>
              </a:rPr>
              <a:t>00</a:t>
            </a:r>
            <a:r>
              <a:rPr lang="zh-TW" altLang="en-US" sz="4800" dirty="0">
                <a:solidFill>
                  <a:srgbClr val="0070C0"/>
                </a:solidFill>
                <a:latin typeface="Consolas" panose="020B0609020204030204" pitchFamily="49" charset="0"/>
              </a:rPr>
              <a:t>時 </a:t>
            </a:r>
            <a:r>
              <a:rPr lang="en-US" altLang="zh-TW" sz="4800" dirty="0">
                <a:solidFill>
                  <a:srgbClr val="0070C0"/>
                </a:solidFill>
                <a:latin typeface="Consolas" panose="020B0609020204030204" pitchFamily="49" charset="0"/>
              </a:rPr>
              <a:t>21</a:t>
            </a:r>
            <a:r>
              <a:rPr lang="zh-TW" altLang="en-US" sz="4800" dirty="0">
                <a:solidFill>
                  <a:srgbClr val="0070C0"/>
                </a:solidFill>
                <a:latin typeface="Consolas" panose="020B0609020204030204" pitchFamily="49" charset="0"/>
              </a:rPr>
              <a:t>分 </a:t>
            </a:r>
            <a:r>
              <a:rPr lang="en-US" altLang="zh-TW" sz="4800" dirty="0">
                <a:solidFill>
                  <a:srgbClr val="0070C0"/>
                </a:solidFill>
                <a:latin typeface="Consolas" panose="020B0609020204030204" pitchFamily="49" charset="0"/>
              </a:rPr>
              <a:t>28</a:t>
            </a:r>
            <a:r>
              <a:rPr lang="zh-TW" altLang="en-US" sz="4800" dirty="0">
                <a:solidFill>
                  <a:srgbClr val="0070C0"/>
                </a:solidFill>
                <a:latin typeface="Consolas" panose="020B0609020204030204" pitchFamily="49" charset="0"/>
              </a:rPr>
              <a:t>秒  </a:t>
            </a:r>
            <a:r>
              <a:rPr lang="en-US" altLang="zh-TW" sz="4800" dirty="0">
                <a:solidFill>
                  <a:srgbClr val="0070C0"/>
                </a:solidFill>
                <a:latin typeface="Consolas" panose="020B0609020204030204" pitchFamily="49" charset="0"/>
              </a:rPr>
              <a:t>09</a:t>
            </a:r>
            <a:r>
              <a:rPr lang="zh-TW" altLang="en-US" sz="4800" dirty="0">
                <a:solidFill>
                  <a:srgbClr val="0070C0"/>
                </a:solidFill>
                <a:latin typeface="Consolas" panose="020B0609020204030204" pitchFamily="49" charset="0"/>
              </a:rPr>
              <a:t>餵食</a:t>
            </a:r>
            <a:r>
              <a:rPr lang="en-US" altLang="zh-TW" sz="4800" dirty="0">
                <a:solidFill>
                  <a:srgbClr val="0070C0"/>
                </a:solidFill>
                <a:latin typeface="Consolas" panose="020B0609020204030204" pitchFamily="49" charset="0"/>
              </a:rPr>
              <a:t>1 11</a:t>
            </a:r>
            <a:r>
              <a:rPr lang="zh-TW" altLang="en-US" sz="4800" dirty="0">
                <a:solidFill>
                  <a:srgbClr val="0070C0"/>
                </a:solidFill>
                <a:latin typeface="Consolas" panose="020B0609020204030204" pitchFamily="49" charset="0"/>
              </a:rPr>
              <a:t>餵食</a:t>
            </a:r>
            <a:r>
              <a:rPr lang="en-US" altLang="zh-TW" sz="4800" dirty="0">
                <a:solidFill>
                  <a:srgbClr val="0070C0"/>
                </a:solidFill>
                <a:latin typeface="Consolas" panose="020B0609020204030204" pitchFamily="49" charset="0"/>
              </a:rPr>
              <a:t>2 23</a:t>
            </a:r>
            <a:r>
              <a:rPr lang="zh-TW" altLang="en-US" sz="4800" dirty="0">
                <a:solidFill>
                  <a:srgbClr val="0070C0"/>
                </a:solidFill>
                <a:latin typeface="Consolas" panose="020B0609020204030204" pitchFamily="49" charset="0"/>
              </a:rPr>
              <a:t>設定的溫度</a:t>
            </a:r>
            <a:endParaRPr lang="zh-TW" altLang="en-US" sz="4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92696"/>
            <a:ext cx="5486456" cy="4047825"/>
          </a:xfrm>
        </p:spPr>
      </p:pic>
    </p:spTree>
    <p:extLst>
      <p:ext uri="{BB962C8B-B14F-4D97-AF65-F5344CB8AC3E}">
        <p14:creationId xmlns:p14="http://schemas.microsoft.com/office/powerpoint/2010/main" val="184645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0177"/>
            <a:ext cx="8229600" cy="4266008"/>
          </a:xfrm>
        </p:spPr>
      </p:pic>
    </p:spTree>
    <p:extLst>
      <p:ext uri="{BB962C8B-B14F-4D97-AF65-F5344CB8AC3E}">
        <p14:creationId xmlns:p14="http://schemas.microsoft.com/office/powerpoint/2010/main" val="107412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0213"/>
            <a:ext cx="8229600" cy="4365937"/>
          </a:xfrm>
        </p:spPr>
      </p:pic>
    </p:spTree>
    <p:extLst>
      <p:ext uri="{BB962C8B-B14F-4D97-AF65-F5344CB8AC3E}">
        <p14:creationId xmlns:p14="http://schemas.microsoft.com/office/powerpoint/2010/main" val="56804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餵食功能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410"/>
            <a:ext cx="8229600" cy="4301543"/>
          </a:xfrm>
        </p:spPr>
      </p:pic>
    </p:spTree>
    <p:extLst>
      <p:ext uri="{BB962C8B-B14F-4D97-AF65-F5344CB8AC3E}">
        <p14:creationId xmlns:p14="http://schemas.microsoft.com/office/powerpoint/2010/main" val="69988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22714"/>
          </a:xfrm>
        </p:spPr>
        <p:txBody>
          <a:bodyPr>
            <a:normAutofit/>
          </a:bodyPr>
          <a:lstStyle/>
          <a:p>
            <a:r>
              <a:rPr lang="en-US" altLang="zh-TW" sz="9600" dirty="0">
                <a:solidFill>
                  <a:srgbClr val="00B050"/>
                </a:solidFill>
                <a:latin typeface="Consolas" panose="020B0609020204030204" pitchFamily="49" charset="0"/>
              </a:rPr>
              <a:t>ENDING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/>
            </a:r>
            <a:b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0914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龍騰四海">
  <a:themeElements>
    <a:clrScheme name="龍騰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龍騰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龍騰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Dragon</Template>
  <TotalTime>84</TotalTime>
  <Words>42</Words>
  <Application>Microsoft Office PowerPoint</Application>
  <PresentationFormat>如螢幕大小 (4:3)</PresentationFormat>
  <Paragraphs>11</Paragraphs>
  <Slides>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龍騰四海</vt:lpstr>
      <vt:lpstr>智慧魚缸</vt:lpstr>
      <vt:lpstr>Arduino State</vt:lpstr>
      <vt:lpstr>PowerPoint 簡報</vt:lpstr>
      <vt:lpstr>00時 21分 28秒  09餵食1 11餵食2 23設定的溫度</vt:lpstr>
      <vt:lpstr>PowerPoint 簡報</vt:lpstr>
      <vt:lpstr>PowerPoint 簡報</vt:lpstr>
      <vt:lpstr>餵食功能</vt:lpstr>
      <vt:lpstr>ENDING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陳志遠</dc:creator>
  <cp:lastModifiedBy>User</cp:lastModifiedBy>
  <cp:revision>6</cp:revision>
  <dcterms:created xsi:type="dcterms:W3CDTF">2019-04-16T08:05:39Z</dcterms:created>
  <dcterms:modified xsi:type="dcterms:W3CDTF">2019-04-16T10:49:07Z</dcterms:modified>
</cp:coreProperties>
</file>